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9" r:id="rId4"/>
    <p:sldId id="270" r:id="rId5"/>
    <p:sldId id="271" r:id="rId6"/>
    <p:sldId id="272" r:id="rId7"/>
    <p:sldId id="273" r:id="rId8"/>
    <p:sldId id="274" r:id="rId9"/>
    <p:sldId id="276" r:id="rId10"/>
  </p:sldIdLst>
  <p:sldSz cx="9144000" cy="6858000" type="screen4x3"/>
  <p:notesSz cx="7105650" cy="102393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7" autoAdjust="0"/>
    <p:restoredTop sz="94660"/>
  </p:normalViewPr>
  <p:slideViewPr>
    <p:cSldViewPr>
      <p:cViewPr varScale="1">
        <p:scale>
          <a:sx n="69" d="100"/>
          <a:sy n="69" d="100"/>
        </p:scale>
        <p:origin x="1476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D511-A2B5-40D6-9F83-82D9762CEEE3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B8F6-8435-4DCC-9297-149CB557C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D511-A2B5-40D6-9F83-82D9762CEEE3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B8F6-8435-4DCC-9297-149CB557C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D511-A2B5-40D6-9F83-82D9762CEEE3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B8F6-8435-4DCC-9297-149CB557C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D511-A2B5-40D6-9F83-82D9762CEEE3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B8F6-8435-4DCC-9297-149CB557C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D511-A2B5-40D6-9F83-82D9762CEEE3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B8F6-8435-4DCC-9297-149CB557C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D511-A2B5-40D6-9F83-82D9762CEEE3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B8F6-8435-4DCC-9297-149CB557C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D511-A2B5-40D6-9F83-82D9762CEEE3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B8F6-8435-4DCC-9297-149CB557C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D511-A2B5-40D6-9F83-82D9762CEEE3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B8F6-8435-4DCC-9297-149CB557C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D511-A2B5-40D6-9F83-82D9762CEEE3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B8F6-8435-4DCC-9297-149CB557C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D511-A2B5-40D6-9F83-82D9762CEEE3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B8F6-8435-4DCC-9297-149CB557C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D511-A2B5-40D6-9F83-82D9762CEEE3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B8F6-8435-4DCC-9297-149CB557C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D511-A2B5-40D6-9F83-82D9762CEEE3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9B8F6-8435-4DCC-9297-149CB557C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12" Type="http://schemas.openxmlformats.org/officeDocument/2006/relationships/image" Target="../media/image26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11" Type="http://schemas.openxmlformats.org/officeDocument/2006/relationships/image" Target="../media/image25.jpg"/><Relationship Id="rId5" Type="http://schemas.openxmlformats.org/officeDocument/2006/relationships/image" Target="../media/image17.jpeg"/><Relationship Id="rId10" Type="http://schemas.openxmlformats.org/officeDocument/2006/relationships/image" Target="../media/image24.jpg"/><Relationship Id="rId4" Type="http://schemas.openxmlformats.org/officeDocument/2006/relationships/image" Target="../media/image20.jpeg"/><Relationship Id="rId9" Type="http://schemas.openxmlformats.org/officeDocument/2006/relationships/image" Target="../media/image23.jpeg"/><Relationship Id="rId1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9.pn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78 из 356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-192540"/>
            <a:ext cx="9577064" cy="722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68961"/>
            <a:ext cx="7772400" cy="338437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unga" pitchFamily="2"/>
              </a:rPr>
              <a:t>Муниципальное бюджетное дошкольное </a:t>
            </a:r>
            <a:b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unga" pitchFamily="2"/>
              </a:rPr>
            </a:br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unga" pitchFamily="2"/>
              </a:rPr>
              <a:t>образовательное учреждение </a:t>
            </a:r>
            <a:b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unga" pitchFamily="2"/>
              </a:rPr>
            </a:br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unga" pitchFamily="2"/>
              </a:rPr>
              <a:t>«Детский сад № 1 «Дружба» с. Брагуны </a:t>
            </a:r>
            <a:b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unga" pitchFamily="2"/>
              </a:rPr>
            </a:br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Tunga" pitchFamily="2"/>
              </a:rPr>
              <a:t>Гудермесского муниципального района»</a:t>
            </a: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  <a:cs typeface="Tunga" pitchFamily="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188640"/>
            <a:ext cx="3094112" cy="331236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Доцент кафедры МНО ЧГП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174" y="188640"/>
            <a:ext cx="4502874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74" y="188640"/>
            <a:ext cx="3775814" cy="3312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4" y="188640"/>
            <a:ext cx="4502874" cy="3312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74" y="1"/>
            <a:ext cx="3955326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Картинка 78 из 356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371600" y="923673"/>
            <a:ext cx="7772400" cy="483209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Общие сведения  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spc="50" normalizeH="0" baseline="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ФИО</a:t>
            </a:r>
            <a:r>
              <a:rPr kumimoji="0" lang="ru-RU" sz="3600" b="1" i="0" u="none" strike="noStrike" spc="50" normalizeH="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kumimoji="0" lang="ru-RU" sz="2800" b="1" i="0" u="none" strike="noStrike" spc="50" normalizeH="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: </a:t>
            </a:r>
            <a:r>
              <a:rPr lang="ru-RU" sz="28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Базаева</a:t>
            </a:r>
            <a:r>
              <a:rPr lang="ru-RU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Хеди Ахмедовна</a:t>
            </a:r>
            <a:endParaRPr kumimoji="0" lang="ru-RU" sz="2800" b="1" i="0" u="none" strike="noStrike" spc="50" normalizeH="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spc="50" baseline="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Место</a:t>
            </a:r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работы: </a:t>
            </a:r>
            <a:r>
              <a:rPr lang="ru-RU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№ 1 «Дружба» с. Брагуны  Гудермесского муниципального района»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spc="50" normalizeH="0" baseline="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Должность </a:t>
            </a:r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: В</a:t>
            </a:r>
            <a:r>
              <a:rPr kumimoji="0" lang="ru-RU" sz="2800" b="1" i="0" u="none" strike="noStrike" spc="50" normalizeH="0" baseline="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оспитатель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Дата рождения </a:t>
            </a:r>
            <a:r>
              <a:rPr lang="ru-RU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: 20.09.1994г.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spc="50" normalizeH="0" baseline="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Педагогический стаж  </a:t>
            </a:r>
            <a:r>
              <a:rPr kumimoji="0" lang="ru-RU" sz="2800" b="1" i="0" u="none" strike="noStrike" spc="50" normalizeH="0" baseline="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: </a:t>
            </a:r>
            <a:r>
              <a:rPr lang="ru-RU" sz="2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3</a:t>
            </a:r>
            <a:r>
              <a:rPr lang="ru-RU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года </a:t>
            </a:r>
            <a:r>
              <a:rPr lang="ru-RU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1 </a:t>
            </a:r>
            <a:r>
              <a:rPr lang="ru-RU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мес.</a:t>
            </a:r>
            <a:endParaRPr kumimoji="0" lang="ru-RU" sz="2000" b="1" i="0" u="none" strike="noStrike" spc="50" normalizeH="0" baseline="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6" name="Рисунок 5" descr="pticia-112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14742" y="-500090"/>
            <a:ext cx="3024202" cy="2449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а 78 из 356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76872"/>
            <a:ext cx="7200800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" y="0"/>
            <a:ext cx="85792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Ступени образования 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Диплом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lang="ru-RU" sz="28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Гудермесский</a:t>
            </a:r>
            <a:r>
              <a:rPr lang="ru-RU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 педагогический колледж  им. </a:t>
            </a:r>
            <a:r>
              <a:rPr lang="ru-RU" sz="28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Джунаидова</a:t>
            </a:r>
            <a:r>
              <a:rPr lang="ru-RU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 С.С-А.» г. Гудермес.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1854" y="816723"/>
            <a:ext cx="4648486" cy="7200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35694" y="2092878"/>
            <a:ext cx="7200802" cy="4648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576" y="2092874"/>
            <a:ext cx="8208912" cy="46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Картинка 78 из 356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-402094"/>
            <a:ext cx="9144000" cy="2246769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Удостоверение о повышении квалификации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 программе «Педагогическая деятельность  в рамках реализации  ФГОС дошкольного образования»</a:t>
            </a:r>
          </a:p>
        </p:txBody>
      </p:sp>
      <p:pic>
        <p:nvPicPr>
          <p:cNvPr id="6" name="Рисунок 5" descr="pticia-112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14742" y="-500090"/>
            <a:ext cx="3024202" cy="2449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2130425"/>
            <a:ext cx="7128791" cy="43229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7297" y="565908"/>
            <a:ext cx="4361578" cy="7128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8351" y="26960"/>
            <a:ext cx="4361579" cy="820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1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7" name="Picture 2" descr="Картинка 78 из 356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4" y="2996952"/>
            <a:ext cx="419331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1685" y="2996952"/>
            <a:ext cx="3884812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49695" y="274638"/>
            <a:ext cx="8686801" cy="264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Методическая работа: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Доклад на тему:</a:t>
            </a:r>
          </a:p>
          <a:p>
            <a:pPr algn="ctr">
              <a:spcBef>
                <a:spcPts val="750"/>
              </a:spcBef>
              <a:spcAft>
                <a:spcPts val="2250"/>
              </a:spcAft>
            </a:pPr>
            <a:r>
              <a:rPr lang="ru-RU" sz="3200" b="1" kern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«Азбука общения»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6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4" y="2996952"/>
            <a:ext cx="4193310" cy="36004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84" y="2996952"/>
            <a:ext cx="3884810" cy="360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4" y="2174875"/>
            <a:ext cx="8535320" cy="442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7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7" name="Picture 2" descr="Картинка 78 из 356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16632"/>
            <a:ext cx="9036496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Работа с педагогами: </a:t>
            </a:r>
            <a:endParaRPr lang="ru-RU" sz="36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Деловая игра:</a:t>
            </a:r>
            <a:endParaRPr lang="ru-RU" sz="32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lvl="0" algn="ctr">
              <a:spcBef>
                <a:spcPts val="750"/>
              </a:spcBef>
              <a:spcAft>
                <a:spcPts val="2250"/>
              </a:spcAft>
            </a:pPr>
            <a:r>
              <a:rPr lang="ru-RU" sz="3200" b="1" kern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Проблемы речевого развития в ДОУ</a:t>
            </a:r>
            <a:r>
              <a:rPr lang="ru-RU" sz="3200" b="1" kern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3" y="2174875"/>
            <a:ext cx="4336056" cy="45664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174874"/>
            <a:ext cx="4245868" cy="45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6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7" name="Picture 2" descr="Картинка 78 из 356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7504" y="116632"/>
            <a:ext cx="8928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ООД по речевому развитию</a:t>
            </a:r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:</a:t>
            </a:r>
            <a:endParaRPr lang="ru-RU" sz="32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b="1" kern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«Фрукты и овощи</a:t>
            </a:r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200" b="1" dirty="0">
              <a:solidFill>
                <a:srgbClr val="7030A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782406"/>
            <a:ext cx="4245869" cy="23666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3" y="1782406"/>
            <a:ext cx="4336056" cy="23282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4227294"/>
            <a:ext cx="5256584" cy="25140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2" y="1782406"/>
            <a:ext cx="4336057" cy="23236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4265712"/>
            <a:ext cx="5472608" cy="24756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227294"/>
            <a:ext cx="5472609" cy="2514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0" y="1782404"/>
            <a:ext cx="4336058" cy="23236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231859"/>
            <a:ext cx="5472609" cy="25095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0" y="1771650"/>
            <a:ext cx="4336058" cy="23435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1782404"/>
            <a:ext cx="4245870" cy="23328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4159837"/>
            <a:ext cx="5452071" cy="261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80528" y="0"/>
            <a:ext cx="9505056" cy="717341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07504" y="1"/>
            <a:ext cx="8579297" cy="1916832"/>
          </a:xfrm>
        </p:spPr>
        <p:txBody>
          <a:bodyPr>
            <a:normAutofit fontScale="47500" lnSpcReduction="20000"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700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Работа с родителями:</a:t>
            </a:r>
            <a:endParaRPr lang="ru-RU" sz="6700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algn="ctr">
              <a:spcBef>
                <a:spcPts val="750"/>
              </a:spcBef>
              <a:spcAft>
                <a:spcPts val="2250"/>
              </a:spcAft>
            </a:pPr>
            <a:r>
              <a:rPr lang="ru-RU" sz="6500" kern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Мастер-класс «Развитие речи дети с использованием </a:t>
            </a:r>
            <a:r>
              <a:rPr lang="ru-RU" sz="6500" kern="18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6500" kern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технологий»</a:t>
            </a:r>
            <a:endParaRPr lang="ru-RU" sz="51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34308"/>
            <a:ext cx="7128792" cy="456304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92275"/>
            <a:ext cx="8136904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97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  <p:pic>
        <p:nvPicPr>
          <p:cNvPr id="8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180528" y="-99392"/>
            <a:ext cx="9433048" cy="72008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3528" y="274639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Отзывы и достижения:</a:t>
            </a:r>
            <a:endParaRPr lang="ru-RU" sz="4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7"/>
            <a:ext cx="3960440" cy="44253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84177" y="2057400"/>
            <a:ext cx="3502621" cy="4539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583332"/>
            <a:ext cx="4173861" cy="4542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6841" y="1905483"/>
            <a:ext cx="5062239" cy="43214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45137" y="1977998"/>
            <a:ext cx="5062243" cy="41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632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140</Words>
  <Application>Microsoft Office PowerPoint</Application>
  <PresentationFormat>Экран (4:3)</PresentationFormat>
  <Paragraphs>27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Monotype Corsiva</vt:lpstr>
      <vt:lpstr>Times New Roman</vt:lpstr>
      <vt:lpstr>Tunga</vt:lpstr>
      <vt:lpstr>Тема Office</vt:lpstr>
      <vt:lpstr>Муниципальное бюджетное дошкольное  образовательное учреждение  «Детский сад № 1 «Дружба» с. Брагуны  Гудермесского муниципального района»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WORKGROUP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UserXP</dc:creator>
  <cp:lastModifiedBy>Пользователь</cp:lastModifiedBy>
  <cp:revision>174</cp:revision>
  <cp:lastPrinted>2019-06-25T05:45:05Z</cp:lastPrinted>
  <dcterms:created xsi:type="dcterms:W3CDTF">2011-06-02T14:12:57Z</dcterms:created>
  <dcterms:modified xsi:type="dcterms:W3CDTF">2020-02-03T06:35:02Z</dcterms:modified>
</cp:coreProperties>
</file>