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1" r:id="rId4"/>
    <p:sldId id="272" r:id="rId5"/>
    <p:sldId id="273" r:id="rId6"/>
    <p:sldId id="274" r:id="rId7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4660"/>
  </p:normalViewPr>
  <p:slideViewPr>
    <p:cSldViewPr>
      <p:cViewPr varScale="1">
        <p:scale>
          <a:sx n="69" d="100"/>
          <a:sy n="69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D511-A2B5-40D6-9F83-82D9762CEEE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B8F6-8435-4DCC-9297-149CB557C6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78 из 35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-192540"/>
            <a:ext cx="9577064" cy="722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68961"/>
            <a:ext cx="7772400" cy="338437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unga" pitchFamily="2"/>
              </a:rPr>
              <a:t>Муниципальное бюджетное дошкольное </a:t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unga" pitchFamily="2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unga" pitchFamily="2"/>
              </a:rPr>
              <a:t>образовательное учреждение </a:t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unga" pitchFamily="2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unga" pitchFamily="2"/>
              </a:rPr>
              <a:t>«Детский сад № 1 «Дружба» с. Брагуны </a:t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unga" pitchFamily="2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unga" pitchFamily="2"/>
              </a:rPr>
              <a:t>Гудермесского муниципального района»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  <a:cs typeface="Tunga" pitchFamily="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88640"/>
            <a:ext cx="3094112" cy="331236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Доцент кафедры МНО ЧГП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74" y="188640"/>
            <a:ext cx="450287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97" y="188640"/>
            <a:ext cx="4301291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6449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а 78 из 35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95536" y="1074510"/>
            <a:ext cx="8586700" cy="470898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Общие сведения  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ФИО</a:t>
            </a:r>
            <a:r>
              <a:rPr kumimoji="0" lang="ru-RU" sz="3600" b="1" i="0" u="none" strike="noStrike" spc="50" normalizeH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kumimoji="0" lang="ru-RU" sz="2800" b="1" i="0" u="none" strike="noStrike" spc="50" normalizeH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Козбаева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Эльмира </a:t>
            </a:r>
            <a:r>
              <a:rPr lang="ru-RU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Бадрудиновна</a:t>
            </a:r>
            <a:endParaRPr kumimoji="0" lang="ru-RU" sz="2800" b="1" i="0" u="none" strike="noStrike" spc="50" normalizeH="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spc="5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Место</a:t>
            </a: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работы: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 «Дружба» с. Брагуны  Гудермесского муниципального района»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Должность </a:t>
            </a: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 В</a:t>
            </a:r>
            <a:r>
              <a:rPr kumimoji="0" lang="ru-RU" sz="2800" b="1" i="0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оспитатель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Дата рождения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 27.10.1994.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Педагогический стаж  </a:t>
            </a:r>
            <a:r>
              <a:rPr kumimoji="0" lang="ru-RU" sz="2800" b="1" i="0" u="none" strike="noStrike" spc="50" normalizeH="0" baseline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4 </a:t>
            </a:r>
            <a:r>
              <a:rPr lang="ru-RU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года</a:t>
            </a:r>
            <a:endParaRPr kumimoji="0" lang="ru-RU" sz="2000" b="1" i="0" u="none" strike="noStrike" spc="50" normalizeH="0" baseline="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pticia-1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14742" y="-500090"/>
            <a:ext cx="3024202" cy="244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7" name="Picture 2" descr="Картинка 78 из 356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4" y="2996952"/>
            <a:ext cx="419331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3656" y="2996952"/>
            <a:ext cx="4322839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695" y="274638"/>
            <a:ext cx="8686801" cy="344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Методическая работа: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Консультация </a:t>
            </a:r>
            <a:r>
              <a:rPr lang="ru-RU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 тему:</a:t>
            </a:r>
          </a:p>
          <a:p>
            <a:pPr lvl="0" algn="ctr">
              <a:spcBef>
                <a:spcPts val="750"/>
              </a:spcBef>
              <a:spcAft>
                <a:spcPts val="2250"/>
              </a:spcAft>
            </a:pPr>
            <a:r>
              <a:rPr lang="ru-RU" sz="2800" b="1" kern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Эффективные методы и приемы мотивации и стимулирования трудовой деятельности детей дошкольного возраста</a:t>
            </a:r>
            <a:r>
              <a:rPr lang="ru-RU" sz="2800" b="1" kern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7" y="2996952"/>
            <a:ext cx="4174137" cy="36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7" name="Picture 2" descr="Картинка 78 из 356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16632"/>
            <a:ext cx="903649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Работа с педагогами: </a:t>
            </a:r>
            <a:endParaRPr lang="ru-RU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Деловая игра:</a:t>
            </a:r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lvl="0" algn="ctr">
              <a:spcBef>
                <a:spcPts val="750"/>
              </a:spcBef>
              <a:spcAft>
                <a:spcPts val="2250"/>
              </a:spcAft>
            </a:pPr>
            <a:r>
              <a:rPr lang="ru-RU" sz="3200" b="1" kern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Трудовое воспитание</a:t>
            </a:r>
            <a:r>
              <a:rPr lang="ru-RU" sz="3200" b="1" kern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174874"/>
            <a:ext cx="4483691" cy="43504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74874"/>
            <a:ext cx="4245868" cy="456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6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7" name="Picture 2" descr="Картинка 78 из 356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ООД по речевому развитию</a:t>
            </a:r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:</a:t>
            </a:r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kern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«Сказка в гости к нам пришла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rgbClr val="7030A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34" y="1615376"/>
            <a:ext cx="4143966" cy="24278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80" y="4068226"/>
            <a:ext cx="4098087" cy="2596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2" y="1641639"/>
            <a:ext cx="4356142" cy="24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80528" y="0"/>
            <a:ext cx="9505056" cy="717341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7504" y="1"/>
            <a:ext cx="8579297" cy="1916832"/>
          </a:xfrm>
        </p:spPr>
        <p:txBody>
          <a:bodyPr>
            <a:normAutofit fontScale="47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7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Работа с родителями:</a:t>
            </a:r>
            <a:endParaRPr lang="ru-RU" sz="67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>
              <a:spcBef>
                <a:spcPts val="750"/>
              </a:spcBef>
              <a:spcAft>
                <a:spcPts val="2250"/>
              </a:spcAft>
            </a:pPr>
            <a:r>
              <a:rPr lang="ru-RU" sz="6500" kern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Консультация: «Развитие логического мышления у детей"</a:t>
            </a:r>
            <a:endParaRPr lang="ru-RU" sz="5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67" y="2034308"/>
            <a:ext cx="6084057" cy="4563043"/>
          </a:xfrm>
        </p:spPr>
      </p:pic>
    </p:spTree>
    <p:extLst>
      <p:ext uri="{BB962C8B-B14F-4D97-AF65-F5344CB8AC3E}">
        <p14:creationId xmlns:p14="http://schemas.microsoft.com/office/powerpoint/2010/main" val="2396497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109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Tunga</vt:lpstr>
      <vt:lpstr>Тема Office</vt:lpstr>
      <vt:lpstr>Муниципальное бюджетное дошкольное  образовательное учреждение  «Детский сад № 1 «Дружба» с. Брагуны  Гудермесского муниципального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Пользователь</cp:lastModifiedBy>
  <cp:revision>184</cp:revision>
  <cp:lastPrinted>2019-06-25T05:45:05Z</cp:lastPrinted>
  <dcterms:created xsi:type="dcterms:W3CDTF">2011-06-02T14:12:57Z</dcterms:created>
  <dcterms:modified xsi:type="dcterms:W3CDTF">2022-01-25T03:52:10Z</dcterms:modified>
</cp:coreProperties>
</file>