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71" r:id="rId9"/>
    <p:sldId id="266" r:id="rId10"/>
    <p:sldId id="262" r:id="rId11"/>
    <p:sldId id="269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3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1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48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4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4497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8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0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1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7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8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8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9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8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4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6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43891" y="-64264"/>
            <a:ext cx="780010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«Времена года»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Х.А. </a:t>
            </a:r>
            <a:r>
              <a:rPr lang="ru-RU" sz="1600" b="1" dirty="0" err="1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Базаева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1959429"/>
            <a:ext cx="8231834" cy="3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49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23668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Беседа «Первоцветы. Какие они?»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2" y="831273"/>
            <a:ext cx="5643851" cy="493221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4218" y="4807527"/>
            <a:ext cx="2647644" cy="55399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5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Чтение рассказов М. Горького 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Воробьишко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 Сладкова 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«Вежливая галка»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Л. Н. Толстого 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«Воробей на часах»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«Скворцы»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2" y="1585714"/>
            <a:ext cx="5560723" cy="4565704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8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Выставка рисунков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«Есть у природы четыре страницы</a:t>
            </a:r>
          </a:p>
          <a:p>
            <a:pPr algn="ctr"/>
            <a:r>
              <a:rPr lang="ru-RU" sz="2400" b="1" dirty="0" smtClean="0"/>
              <a:t>Есть у погоды четыре сестрицы!»</a:t>
            </a:r>
            <a:endParaRPr lang="ru-RU" sz="2400" b="1" dirty="0"/>
          </a:p>
        </p:txBody>
      </p:sp>
      <p:pic>
        <p:nvPicPr>
          <p:cNvPr id="1026" name="Picture 2" descr="http://pochemu4ka.ru/_ph/379/3405990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498605"/>
            <a:ext cx="5420874" cy="40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2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1091" y="110836"/>
            <a:ext cx="7730836" cy="1607896"/>
          </a:xfrm>
        </p:spPr>
        <p:txBody>
          <a:bodyPr/>
          <a:lstStyle/>
          <a:p>
            <a:pPr algn="ctr"/>
            <a:r>
              <a:rPr lang="ru-RU" dirty="0" smtClean="0"/>
              <a:t>Подвижные игры</a:t>
            </a:r>
            <a:br>
              <a:rPr lang="ru-RU" dirty="0" smtClean="0"/>
            </a:br>
            <a:r>
              <a:rPr lang="ru-RU" sz="2400" b="1" dirty="0" smtClean="0"/>
              <a:t>«</a:t>
            </a:r>
            <a:r>
              <a:rPr lang="ru-RU" sz="2400" b="1" dirty="0" err="1" smtClean="0"/>
              <a:t>Птиски</a:t>
            </a:r>
            <a:r>
              <a:rPr lang="ru-RU" sz="2400" b="1" dirty="0" smtClean="0"/>
              <a:t> и клетка»   «Перелетные птицы»  «Птички в гнездышках» «Собери цветы»</a:t>
            </a:r>
            <a:endParaRPr lang="ru-RU" sz="8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8" y="1911928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9" y="1911928"/>
            <a:ext cx="47890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13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1091" y="110836"/>
            <a:ext cx="7730836" cy="1607896"/>
          </a:xfrm>
        </p:spPr>
        <p:txBody>
          <a:bodyPr/>
          <a:lstStyle/>
          <a:p>
            <a:pPr algn="ctr"/>
            <a:r>
              <a:rPr lang="ru-RU" dirty="0" smtClean="0"/>
              <a:t>Подвижные игры</a:t>
            </a:r>
            <a:br>
              <a:rPr lang="ru-RU" dirty="0" smtClean="0"/>
            </a:br>
            <a:r>
              <a:rPr lang="ru-RU" sz="2400" b="1" dirty="0" smtClean="0"/>
              <a:t>«</a:t>
            </a:r>
            <a:r>
              <a:rPr lang="ru-RU" sz="2400" b="1" dirty="0" smtClean="0"/>
              <a:t>Птички </a:t>
            </a:r>
            <a:r>
              <a:rPr lang="ru-RU" sz="2400" b="1" dirty="0" smtClean="0"/>
              <a:t>и клетка»   «Перелетные птицы»  «Птички в гнездышках» «Собери цветы»</a:t>
            </a:r>
            <a:endParaRPr lang="ru-RU" sz="8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" y="2244436"/>
            <a:ext cx="4248727" cy="3186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35" y="1841033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9601"/>
            <a:ext cx="8596668" cy="5431762"/>
          </a:xfrm>
        </p:spPr>
        <p:txBody>
          <a:bodyPr/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проекта: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«Времена года»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 проекта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информационно - творческий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долгосрочный, (8 месяцев, с ноября-июнь)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 проекта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дети старшего дошкольного возраста, родители, воспитатели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3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0764" y="1551562"/>
            <a:ext cx="78832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темы: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В природе все одно с другим связано,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И нет в ней ничего случайного.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И если выйдет случайное явление –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Ищи в нем руку человека.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Михаил Пришвин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«Природа - источник творческого вдохновения, источник подъема всех духовных сил человека, не только взрослого, но и подрастающего». Природа помогает окрашивать в эмоциональные тона все восприятия окружающей действительности.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Общение с природой положительно влияет на человека, делает его добрее, мягче, будит в нем лучшие чувства. Особенно велика роль природы в воспитании детей. Мир живой природы таит в себе большие возможности для всестороннего развития ребенка.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Любовь к родной природе воспитывается с раннего возраста. «Именно в это время необходимо прививать детям любовь к красоте, гармонии, целесообразности, единству, которые царят в ней».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976254" cy="32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1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673" y="526473"/>
            <a:ext cx="82988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реализации проекта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2552700" algn="l"/>
              </a:tabLst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этап-подготовительный.	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Постановка цели, задач;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Изучение методической литературы;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картотек дидактических и подвижных игр;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Подбор наглядно-дидактических пособий, демонстрационного материала для проекта.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этап-практический.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деятельность педагога и детей;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родителями;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этап-завершающий.</a:t>
            </a:r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 по материалам проекта.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962" y="2729345"/>
            <a:ext cx="5902038" cy="41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323175" cy="357447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Основной этап</a:t>
            </a:r>
            <a:br>
              <a:rPr lang="ru-RU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реализация проекта</a:t>
            </a:r>
            <a:endParaRPr lang="ru-R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5212437" cy="576262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4" y="2160983"/>
            <a:ext cx="10809143" cy="4697017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9533466" cy="907473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Лепка «Забавные зверюшки»</a:t>
            </a:r>
            <a:endParaRPr lang="ru-RU" sz="4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4553208" y="890480"/>
            <a:ext cx="3576011" cy="37684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53" y="890480"/>
            <a:ext cx="4175528" cy="3768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946" y="855844"/>
            <a:ext cx="3906054" cy="37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Рисование «Масленица-проводы зимы…»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3576800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3764053" cy="3881437"/>
          </a:xfrm>
        </p:spPr>
      </p:pic>
    </p:spTree>
    <p:extLst>
      <p:ext uri="{BB962C8B-B14F-4D97-AF65-F5344CB8AC3E}">
        <p14:creationId xmlns:p14="http://schemas.microsoft.com/office/powerpoint/2010/main" val="16048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225" y="152400"/>
            <a:ext cx="11948775" cy="748145"/>
          </a:xfrm>
        </p:spPr>
        <p:txBody>
          <a:bodyPr/>
          <a:lstStyle/>
          <a:p>
            <a:pPr algn="ctr"/>
            <a:r>
              <a:rPr lang="ru-RU" sz="4800" dirty="0" smtClean="0"/>
              <a:t>Дидактическая игра «Кто где живет?»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1170236"/>
            <a:ext cx="6023370" cy="4517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66" y="2750853"/>
            <a:ext cx="4419472" cy="36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1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Дидактическая игра «Какое время года?»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4966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</TotalTime>
  <Words>195</Words>
  <Application>Microsoft Office PowerPoint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Основной этап  реализация проекта</vt:lpstr>
      <vt:lpstr>Лепка «Забавные зверюшки»</vt:lpstr>
      <vt:lpstr>Рисование «Масленица-проводы зимы…»</vt:lpstr>
      <vt:lpstr>Дидактическая игра «Кто где живет?»</vt:lpstr>
      <vt:lpstr>Дидактическая игра «Какое время года?»</vt:lpstr>
      <vt:lpstr>Беседа «Первоцветы. Какие они?»</vt:lpstr>
      <vt:lpstr>Презентация PowerPoint</vt:lpstr>
      <vt:lpstr>Выставка рисунков</vt:lpstr>
      <vt:lpstr>Подвижные игры «Птиски и клетка»   «Перелетные птицы»  «Птички в гнездышках» «Собери цветы»</vt:lpstr>
      <vt:lpstr>Подвижные игры «Птички и клетка»   «Перелетные птицы»  «Птички в гнездышках» «Собери цветы»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ajshat.soltanova@mail.ru</dc:creator>
  <cp:lastModifiedBy>admin</cp:lastModifiedBy>
  <cp:revision>11</cp:revision>
  <dcterms:created xsi:type="dcterms:W3CDTF">2019-05-16T09:52:54Z</dcterms:created>
  <dcterms:modified xsi:type="dcterms:W3CDTF">2019-10-23T17:53:52Z</dcterms:modified>
</cp:coreProperties>
</file>